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8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1C41B-E606-B55F-9AE8-D26A77B9C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680BD9-2C1C-667A-79AF-8FD38B94E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8A177-944F-3E1C-7557-1FC89EA1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504553-463A-1AE4-C984-A8A0569E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D064EC-9484-5489-81A9-7E1A5106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067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2026C-6519-9868-78EC-42CA2F63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2C8549-FCD5-C546-B765-84A11A5D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CE891-0968-674E-0733-D94E44ADE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DA5A0-E526-E436-5D67-DBA0E873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E2B78-34FA-6E38-BD9D-616FA9273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13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08157F-6E5D-D6B6-21DD-F597B71DE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C1A6CD-2F32-2BC4-04E3-2EB9B3C8F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AB988-97F2-9C66-56B5-BE8DE51B8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5763C-EF59-4D00-67F9-8C48634B5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BF4CA7-3774-B1C6-02D7-BB68840D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18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CDB38-C10E-D725-1FD0-A8137F7A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B6A0B-6F90-4888-0A6B-1A6A4777C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3FC65B-385C-2273-2F2C-2D0598666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445CF-C823-160F-3D2B-377982E5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82F0F-8A8A-A427-3C42-54AB42BB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44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70F4A-E17F-6238-6874-56E8F63CD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5A861-6CDF-2EFE-5D40-6FFBD600F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471EA-95BF-3B0D-C9E1-F1C54AF9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7ED81-8C79-80C8-8214-D60A77B5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1E3509-A8AC-A26D-6498-06E0662B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39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74311-6047-3A73-FB4F-E600A641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C888A-2691-699C-6BD9-2BBAA3491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1B2E47-0BC1-5734-6A7E-8DC61CD38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C1F3C6-91D3-8ECA-7982-98EA551DF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5538E-0C28-6D40-B06F-D836BF89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CFA39-B112-7F26-F999-15810BD0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9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215E8-7840-37DE-B2AF-8D8107ED7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0050C1-1E63-B746-C666-1C6724F04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A247A2-592F-BB46-8C76-F101A6F35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952290-7965-98AF-D685-DCB606766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E0A237-85A0-9169-681D-6B31694F3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E6B59D-69A3-6357-8B99-167ABDD8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0C89BA-2D40-E761-E99B-9F4FC44AE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F86F7D-A397-4225-7839-5A80B554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97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DA3E9-A042-11BC-B48F-C167F99F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97E3A-9D22-4E43-5624-6DE33E6E4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92F8FD-6997-3D57-C4A7-14F8A1C0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3E86F9-AF22-6304-6853-3AC58A3A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28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F0477C-45B1-8DCA-1F8E-B861AD2F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0DE1D9-412C-2380-E7C4-86A4456C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3195D5-2D02-E21E-CAE9-5A32C745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8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D749D-CCA3-82BC-FF4B-804647E1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30586-3C3B-581D-A0A6-231C38AA4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7EBCA-B67F-5D4F-3549-3D5BF81C4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740D2B-B512-05DA-ACB4-F429D40B5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4752B-13C8-FC02-7524-12C37C92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BFF5E3-D43E-2F0D-88A8-FC614595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9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B476A-55D7-3642-AA97-DFA980E2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29A74A-AC3B-5DC8-E75A-FEE9E69DE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018CDD-A541-F57A-97F0-25A06E49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6270FC-64D9-4998-B338-81972602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B218EB-53B7-D85C-5A48-C7C54319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3B4055-FECC-06DE-86A3-957D8666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4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26C3DD-4FC3-EBCF-41EB-D535C0DF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96DDC-72CC-F063-7D87-14C723A84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AC387-535D-6A7D-855C-41DEC4B34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C3E1-BB0A-4136-A45C-D736A7A29436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8226F-945B-D25F-03A4-1DB8938DB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73CB4-6BE9-BE3B-51EC-E25081E6C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994AD-440C-4FD6-A5EB-B2A763A79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1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apin1490.github.io/satinbower/posts/it-data-structure-training-project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C201A-3BB7-417A-E1BF-44B8A1B9E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9171"/>
            <a:ext cx="9144000" cy="1288473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하천 쓰레기 민원 처리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DF9104-33EC-8C82-1961-7FA3E3533E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7033" y="4438996"/>
            <a:ext cx="9966960" cy="914400"/>
          </a:xfrm>
        </p:spPr>
        <p:txBody>
          <a:bodyPr anchor="ctr">
            <a:normAutofit fontScale="85000" lnSpcReduction="10000"/>
          </a:bodyPr>
          <a:lstStyle/>
          <a:p>
            <a:r>
              <a:rPr lang="en-US" altLang="ko-KR" dirty="0"/>
              <a:t>20191130 </a:t>
            </a:r>
            <a:r>
              <a:rPr lang="ko-KR" altLang="en-US" dirty="0"/>
              <a:t>김영은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https://dapin1490.github.io/satinbower/posts/it-data-structure-training-project/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574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66B1A-D95B-1161-1CB0-9768B710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5D5409-562E-2D71-E93E-5F72C1974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깃허브에</a:t>
            </a:r>
            <a:r>
              <a:rPr lang="ko-KR" altLang="en-US" dirty="0"/>
              <a:t> 업로드</a:t>
            </a:r>
            <a:endParaRPr lang="en-US" altLang="ko-KR" dirty="0"/>
          </a:p>
          <a:p>
            <a:r>
              <a:rPr lang="ko-KR" altLang="en-US" dirty="0"/>
              <a:t>사진 폴더와 </a:t>
            </a:r>
            <a:r>
              <a:rPr lang="en-US" altLang="ko-KR" dirty="0"/>
              <a:t>data.csv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ko-KR" altLang="en-US" dirty="0"/>
              <a:t>자세한 사항은 </a:t>
            </a:r>
            <a:r>
              <a:rPr lang="en-US" altLang="ko-KR" dirty="0"/>
              <a:t>README.md </a:t>
            </a:r>
            <a:r>
              <a:rPr lang="ko-KR" altLang="en-US" dirty="0"/>
              <a:t>참고</a:t>
            </a:r>
          </a:p>
        </p:txBody>
      </p:sp>
      <p:pic>
        <p:nvPicPr>
          <p:cNvPr id="5" name="그림 4" descr="개울에 큰 바위가 둘 있는데 그 사이에 플라스틱 그릇이 걸려 있음">
            <a:extLst>
              <a:ext uri="{FF2B5EF4-FFF2-40B4-BE49-F238E27FC236}">
                <a16:creationId xmlns:a16="http://schemas.microsoft.com/office/drawing/2014/main" id="{760FB004-93CC-DAF9-1222-56D8B95CA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10254" y="94010"/>
            <a:ext cx="2767211" cy="2075408"/>
          </a:xfrm>
          <a:prstGeom prst="rect">
            <a:avLst/>
          </a:prstGeom>
        </p:spPr>
      </p:pic>
      <p:pic>
        <p:nvPicPr>
          <p:cNvPr id="7" name="그림 6" descr="물에 담배꽁초가 떠있음">
            <a:extLst>
              <a:ext uri="{FF2B5EF4-FFF2-40B4-BE49-F238E27FC236}">
                <a16:creationId xmlns:a16="http://schemas.microsoft.com/office/drawing/2014/main" id="{579154E1-6DC5-98FB-8B63-77AC3FA62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51" y="2169419"/>
            <a:ext cx="2767211" cy="2075408"/>
          </a:xfrm>
          <a:prstGeom prst="rect">
            <a:avLst/>
          </a:prstGeom>
        </p:spPr>
      </p:pic>
      <p:pic>
        <p:nvPicPr>
          <p:cNvPr id="9" name="그림 8" descr="바윗가에 물이 고여 있고 햇반 그릇도 있음">
            <a:extLst>
              <a:ext uri="{FF2B5EF4-FFF2-40B4-BE49-F238E27FC236}">
                <a16:creationId xmlns:a16="http://schemas.microsoft.com/office/drawing/2014/main" id="{B308391B-F515-044F-0D07-98BDD56F0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43038" y="94007"/>
            <a:ext cx="2767212" cy="2075409"/>
          </a:xfrm>
          <a:prstGeom prst="rect">
            <a:avLst/>
          </a:prstGeom>
        </p:spPr>
      </p:pic>
      <p:pic>
        <p:nvPicPr>
          <p:cNvPr id="11" name="그림 10" descr="강가에 스티로폼 조각이 떠있음">
            <a:extLst>
              <a:ext uri="{FF2B5EF4-FFF2-40B4-BE49-F238E27FC236}">
                <a16:creationId xmlns:a16="http://schemas.microsoft.com/office/drawing/2014/main" id="{8F14AD40-4171-1603-AA64-C2AF1A8BA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310249" y="4244827"/>
            <a:ext cx="2767212" cy="20754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E4CF9A-2E88-3BDB-6C33-D48F37342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43036" y="2169418"/>
            <a:ext cx="2767213" cy="2075410"/>
          </a:xfrm>
          <a:prstGeom prst="rect">
            <a:avLst/>
          </a:prstGeom>
        </p:spPr>
      </p:pic>
      <p:pic>
        <p:nvPicPr>
          <p:cNvPr id="15" name="그림 14" descr="강가에 비닐이 떠있음">
            <a:extLst>
              <a:ext uri="{FF2B5EF4-FFF2-40B4-BE49-F238E27FC236}">
                <a16:creationId xmlns:a16="http://schemas.microsoft.com/office/drawing/2014/main" id="{A9C3C5BC-FF18-3D9E-B75E-99CF07D73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43030" y="4244827"/>
            <a:ext cx="2767217" cy="20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1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B30BB-305B-BE80-9535-417DF5FD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9211F3-CA47-2D99-7CF7-71A312967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하천 쓰레기 민원 처리 시스템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주요 기능 </a:t>
            </a:r>
            <a:r>
              <a:rPr lang="en-US" altLang="ko-KR" dirty="0"/>
              <a:t>: </a:t>
            </a:r>
            <a:r>
              <a:rPr lang="ko-KR" altLang="en-US" dirty="0"/>
              <a:t>민원 신고</a:t>
            </a:r>
            <a:r>
              <a:rPr lang="en-US" altLang="ko-KR" dirty="0"/>
              <a:t>, </a:t>
            </a:r>
            <a:r>
              <a:rPr lang="ko-KR" altLang="en-US" dirty="0"/>
              <a:t>민원 조회</a:t>
            </a:r>
            <a:r>
              <a:rPr lang="en-US" altLang="ko-KR" dirty="0"/>
              <a:t>, </a:t>
            </a:r>
            <a:r>
              <a:rPr lang="ko-KR" altLang="en-US" dirty="0"/>
              <a:t>민원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필요한 구현 수단 </a:t>
            </a:r>
            <a:r>
              <a:rPr lang="en-US" altLang="ko-KR" dirty="0"/>
              <a:t>: </a:t>
            </a:r>
            <a:r>
              <a:rPr lang="ko-KR" altLang="en-US" dirty="0"/>
              <a:t>종류별 누적 민원 수 저장할 컨테이너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			     </a:t>
            </a:r>
            <a:r>
              <a:rPr lang="ko-KR" altLang="en-US" dirty="0"/>
              <a:t>각 민원을 저장할 컨테이너와 자료구조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6967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77</Words>
  <Application>Microsoft Office PowerPoint</Application>
  <PresentationFormat>와이드스크린</PresentationFormat>
  <Paragraphs>11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하천 쓰레기 민원 처리 시스템</vt:lpstr>
      <vt:lpstr>데이터 소개</vt:lpstr>
      <vt:lpstr>문제 소개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하천 쓰레기 민원 처리 시스템</dc:title>
  <dc:creator>김영은</dc:creator>
  <cp:lastModifiedBy>김영은</cp:lastModifiedBy>
  <cp:revision>1</cp:revision>
  <dcterms:created xsi:type="dcterms:W3CDTF">2022-10-15T09:04:07Z</dcterms:created>
  <dcterms:modified xsi:type="dcterms:W3CDTF">2022-10-15T09:49:45Z</dcterms:modified>
</cp:coreProperties>
</file>